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8" r:id="rId4"/>
    <p:sldId id="257" r:id="rId5"/>
    <p:sldId id="259" r:id="rId6"/>
    <p:sldId id="260" r:id="rId7"/>
    <p:sldId id="264" r:id="rId8"/>
    <p:sldId id="262" r:id="rId9"/>
    <p:sldId id="261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04"/>
    <p:restoredTop sz="94628"/>
  </p:normalViewPr>
  <p:slideViewPr>
    <p:cSldViewPr>
      <p:cViewPr varScale="1">
        <p:scale>
          <a:sx n="119" d="100"/>
          <a:sy n="119" d="100"/>
        </p:scale>
        <p:origin x="59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F2649-9F1F-5D46-B9EB-3B2AD8A6D17A}" type="datetimeFigureOut">
              <a:rPr lang="en-US" smtClean="0"/>
              <a:t>4/24/24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FE8D0-CAC5-014D-9DEB-257D32437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1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FE8D0-CAC5-014D-9DEB-257D324376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81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25B6-B3B1-4FC8-9753-24BF5BEC4C6B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4E17-C669-48DB-A036-81418E76A0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65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25B6-B3B1-4FC8-9753-24BF5BEC4C6B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4E17-C669-48DB-A036-81418E76A0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583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25B6-B3B1-4FC8-9753-24BF5BEC4C6B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4E17-C669-48DB-A036-81418E76A0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577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25B6-B3B1-4FC8-9753-24BF5BEC4C6B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4E17-C669-48DB-A036-81418E76A0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607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25B6-B3B1-4FC8-9753-24BF5BEC4C6B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4E17-C669-48DB-A036-81418E76A0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311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25B6-B3B1-4FC8-9753-24BF5BEC4C6B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4E17-C669-48DB-A036-81418E76A0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717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25B6-B3B1-4FC8-9753-24BF5BEC4C6B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4E17-C669-48DB-A036-81418E76A0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880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25B6-B3B1-4FC8-9753-24BF5BEC4C6B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4E17-C669-48DB-A036-81418E76A0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690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25B6-B3B1-4FC8-9753-24BF5BEC4C6B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4E17-C669-48DB-A036-81418E76A0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050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25B6-B3B1-4FC8-9753-24BF5BEC4C6B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4E17-C669-48DB-A036-81418E76A0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449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25B6-B3B1-4FC8-9753-24BF5BEC4C6B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4E17-C669-48DB-A036-81418E76A0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560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D25B6-B3B1-4FC8-9753-24BF5BEC4C6B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24E17-C669-48DB-A036-81418E76A0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72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28694-930B-C447-808A-F9767075C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KHATRA ADIBASI MAHAVIDYALAYA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F63E9-AB3C-F944-B8B7-A7C5E4C00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IN" sz="4000" b="1" dirty="0"/>
              <a:t>B.A Program in Physical Education </a:t>
            </a:r>
          </a:p>
          <a:p>
            <a:pPr marL="0" indent="0" algn="ctr">
              <a:buNone/>
            </a:pPr>
            <a:endParaRPr lang="en-IN" sz="4000" dirty="0"/>
          </a:p>
          <a:p>
            <a:pPr marL="0" indent="0" algn="ctr">
              <a:buNone/>
            </a:pPr>
            <a:r>
              <a:rPr lang="en-US" sz="3100" b="1" dirty="0"/>
              <a:t>Name of the Teacher- TITHI ROY</a:t>
            </a:r>
            <a:br>
              <a:rPr lang="en-IN" sz="4000" b="1" dirty="0">
                <a:effectLst/>
                <a:latin typeface="Arial" panose="020B0604020202020204" pitchFamily="34" charset="0"/>
              </a:rPr>
            </a:br>
            <a:br>
              <a:rPr lang="en-IN" sz="4000" b="1" dirty="0">
                <a:effectLst/>
                <a:latin typeface="Arial" panose="020B0604020202020204" pitchFamily="34" charset="0"/>
              </a:rPr>
            </a:br>
            <a:r>
              <a:rPr lang="en-IN" sz="3300" b="1" dirty="0">
                <a:effectLst/>
                <a:latin typeface="Arial" panose="020B0604020202020204" pitchFamily="34" charset="0"/>
              </a:rPr>
              <a:t>Subject- Physical Education</a:t>
            </a:r>
          </a:p>
          <a:p>
            <a:pPr marL="0" indent="0" algn="ctr">
              <a:buNone/>
            </a:pPr>
            <a:r>
              <a:rPr lang="en-IN" sz="4000" b="1" dirty="0"/>
              <a:t>Semester - </a:t>
            </a:r>
            <a:r>
              <a:rPr lang="en-IN" sz="4000" b="1"/>
              <a:t>III </a:t>
            </a:r>
            <a:endParaRPr lang="en-IN" sz="4000" b="1" dirty="0"/>
          </a:p>
          <a:p>
            <a:pPr marL="0" indent="0" algn="ctr">
              <a:buNone/>
            </a:pPr>
            <a:r>
              <a:rPr lang="en-IN" sz="3600" b="1" dirty="0">
                <a:solidFill>
                  <a:schemeClr val="accent2">
                    <a:lumMod val="75000"/>
                  </a:schemeClr>
                </a:solidFill>
              </a:rPr>
              <a:t>Course Title: Yogasana and Gymnastics </a:t>
            </a:r>
            <a:endParaRPr lang="en-IN" sz="3600" dirty="0"/>
          </a:p>
          <a:p>
            <a:pPr marL="0" indent="0" algn="ctr">
              <a:buNone/>
            </a:pP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</a:rPr>
              <a:t>Unit- I: YOGASANA </a:t>
            </a:r>
            <a:endParaRPr lang="en-IN" sz="3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IN" sz="3200" b="1" dirty="0">
                <a:latin typeface="TimesNewRomanPSMT"/>
              </a:rPr>
              <a:t>Session: 2020-21</a:t>
            </a:r>
            <a:endParaRPr lang="en-US" sz="3200" b="1" dirty="0"/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9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Benefits of the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Padmasana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pPr lvl="0"/>
            <a:r>
              <a:rPr lang="en-IN" sz="3200" b="1" dirty="0"/>
              <a:t>Improves circulation and respiration</a:t>
            </a:r>
          </a:p>
          <a:p>
            <a:pPr lvl="0"/>
            <a:r>
              <a:rPr lang="en-IN" sz="3200" b="1" dirty="0"/>
              <a:t>Restores energy level</a:t>
            </a:r>
          </a:p>
          <a:p>
            <a:pPr lvl="0"/>
            <a:r>
              <a:rPr lang="en-IN" sz="3200" b="1" dirty="0"/>
              <a:t>Alleviates mental stress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439248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878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544616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 Rounded MT Bold" pitchFamily="34" charset="0"/>
              </a:rPr>
              <a:t>THANK YOU</a:t>
            </a:r>
            <a:endParaRPr lang="en-IN" sz="6600" b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6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720079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Arial Black" pitchFamily="34" charset="0"/>
              </a:rPr>
              <a:t>YOGA</a:t>
            </a:r>
            <a:endParaRPr lang="en-IN" sz="6000" b="1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704856" cy="4248472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56084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199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IN" sz="5300" b="1" dirty="0">
                <a:solidFill>
                  <a:srgbClr val="C00000"/>
                </a:solidFill>
                <a:latin typeface="+mn-lt"/>
              </a:rPr>
              <a:t>ASANA IN YOGA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931224" cy="748679"/>
          </a:xfrm>
        </p:spPr>
        <p:txBody>
          <a:bodyPr>
            <a:normAutofit fontScale="92500"/>
          </a:bodyPr>
          <a:lstStyle/>
          <a:p>
            <a:r>
              <a:rPr lang="en-US" sz="3200" b="1" dirty="0"/>
              <a:t>Asana is the physical practice of yoga poses</a:t>
            </a:r>
            <a:r>
              <a:rPr lang="en-US" sz="3200" dirty="0"/>
              <a:t>.</a:t>
            </a:r>
            <a:r>
              <a:rPr lang="en-US" dirty="0"/>
              <a:t> </a:t>
            </a:r>
            <a:endParaRPr lang="en-IN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56895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19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Autofit/>
          </a:bodyPr>
          <a:lstStyle/>
          <a:p>
            <a:r>
              <a:rPr lang="en-IN" sz="4800" b="1" dirty="0">
                <a:solidFill>
                  <a:srgbClr val="C00000"/>
                </a:solidFill>
              </a:rPr>
              <a:t>PADMASANA</a:t>
            </a:r>
            <a:br>
              <a:rPr lang="en-IN" sz="4800" b="1" dirty="0">
                <a:solidFill>
                  <a:srgbClr val="C00000"/>
                </a:solidFill>
              </a:rPr>
            </a:br>
            <a:endParaRPr lang="en-IN" sz="4800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08912" cy="465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462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How To Do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Padmasana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Yoga (Step by Step)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320480" cy="4752528"/>
          </a:xfrm>
        </p:spPr>
        <p:txBody>
          <a:bodyPr>
            <a:normAutofit fontScale="92500" lnSpcReduction="1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Sit on a mat with legs stretched out in front of you while keeping the spine erect.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Bend the right knee and place it on the left thigh. Make sure that the sole of the feet point upward and the heel is close to the abdomen.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Now, repeat the same step with the other leg.</a:t>
            </a:r>
          </a:p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960440" cy="176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67240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22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Padmasana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Yoga (Step by Step)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781128"/>
          </a:xfrm>
        </p:spPr>
        <p:txBody>
          <a:bodyPr>
            <a:normAutofit/>
          </a:bodyPr>
          <a:lstStyle/>
          <a:p>
            <a:pPr marL="514350" indent="-514350" fontAlgn="base">
              <a:buAutoNum type="arabicPeriod" startAt="4"/>
            </a:pPr>
            <a:r>
              <a:rPr lang="en-US" dirty="0"/>
              <a:t>With both the legs crossed and feet placed on opposite thighs.</a:t>
            </a:r>
          </a:p>
          <a:p>
            <a:pPr marL="514350" indent="-514350" fontAlgn="base">
              <a:buAutoNum type="arabicPeriod" startAt="4"/>
            </a:pPr>
            <a:r>
              <a:rPr lang="en-US" dirty="0"/>
              <a:t>Place your hands on the knees in mudra position. Keep the head straight and spine erect.</a:t>
            </a:r>
          </a:p>
          <a:p>
            <a:pPr marL="514350" indent="-514350" fontAlgn="base">
              <a:buAutoNum type="arabicPeriod" startAt="4"/>
            </a:pPr>
            <a:r>
              <a:rPr lang="en-US" dirty="0"/>
              <a:t>Hold and continue with gentle long breaths in and out.</a:t>
            </a:r>
          </a:p>
          <a:p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3204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53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166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Padmasana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(Lotus Position)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3690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048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3610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Benefits of the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Padmasana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(Lotus Position)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IN" b="1" dirty="0"/>
              <a:t>Improves digestion.</a:t>
            </a:r>
          </a:p>
          <a:p>
            <a:pPr lvl="0"/>
            <a:r>
              <a:rPr lang="en-IN" b="1" dirty="0"/>
              <a:t>Strengthens knee and ankle joints</a:t>
            </a:r>
          </a:p>
          <a:p>
            <a:pPr lvl="0"/>
            <a:r>
              <a:rPr lang="en-IN" b="1" dirty="0"/>
              <a:t>Reduces menstrual cramps</a:t>
            </a:r>
          </a:p>
          <a:p>
            <a:pPr lvl="0"/>
            <a:r>
              <a:rPr lang="en-IN" b="1" dirty="0"/>
              <a:t>Awakens your consciousness</a:t>
            </a:r>
          </a:p>
          <a:p>
            <a:pPr lvl="0"/>
            <a:r>
              <a:rPr lang="en-IN" b="1" dirty="0"/>
              <a:t>Fights insomnia</a:t>
            </a:r>
          </a:p>
          <a:p>
            <a:pPr lvl="0"/>
            <a:r>
              <a:rPr lang="en-IN" b="1" dirty="0"/>
              <a:t>Improved posture and healthy spine</a:t>
            </a:r>
          </a:p>
          <a:p>
            <a:pPr lvl="0"/>
            <a:r>
              <a:rPr lang="en-IN" b="1" dirty="0"/>
              <a:t>Reduces muscular tension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2662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229</Words>
  <Application>Microsoft Macintosh PowerPoint</Application>
  <PresentationFormat>On-screen Show (4:3)</PresentationFormat>
  <Paragraphs>35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Arial Rounded MT Bold</vt:lpstr>
      <vt:lpstr>Calibri</vt:lpstr>
      <vt:lpstr>TimesNewRomanPSMT</vt:lpstr>
      <vt:lpstr>Office Theme</vt:lpstr>
      <vt:lpstr>KHATRA ADIBASI MAHAVIDYALAYA</vt:lpstr>
      <vt:lpstr>YOGA</vt:lpstr>
      <vt:lpstr>ASANA IN YOGA </vt:lpstr>
      <vt:lpstr>PADMASANA </vt:lpstr>
      <vt:lpstr>How To Do Padmasana Yoga (Step by Step) </vt:lpstr>
      <vt:lpstr>Padmasana Yoga (Step by Step) </vt:lpstr>
      <vt:lpstr>PowerPoint Presentation</vt:lpstr>
      <vt:lpstr>Padmasana (Lotus Position) </vt:lpstr>
      <vt:lpstr>Benefits of the Padmasana (Lotus Position) </vt:lpstr>
      <vt:lpstr>Benefits of the Padmasana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DITI</dc:creator>
  <cp:lastModifiedBy>Microsoft Office User</cp:lastModifiedBy>
  <cp:revision>18</cp:revision>
  <dcterms:created xsi:type="dcterms:W3CDTF">2021-01-14T16:36:07Z</dcterms:created>
  <dcterms:modified xsi:type="dcterms:W3CDTF">2024-04-24T09:13:24Z</dcterms:modified>
</cp:coreProperties>
</file>